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305" r:id="rId3"/>
    <p:sldId id="338" r:id="rId4"/>
    <p:sldId id="341" r:id="rId5"/>
    <p:sldId id="321" r:id="rId6"/>
    <p:sldId id="337" r:id="rId7"/>
    <p:sldId id="31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7" d="100"/>
          <a:sy n="77" d="100"/>
        </p:scale>
        <p:origin x="77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development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obrazovanie.1c.ru/education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obrazovanie.1c.ru/education/task-and-te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video/master-class-webinar/" TargetMode="External"/><Relationship Id="rId2" Type="http://schemas.openxmlformats.org/officeDocument/2006/relationships/hyperlink" Target="http://obrazovanie.1c.ru/books/guidelin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Инструменты для создания авторских учебных материалов</a:t>
            </a:r>
            <a:br>
              <a:rPr lang="ru-RU" sz="4400" dirty="0"/>
            </a:br>
            <a:br>
              <a:rPr lang="ru-RU" sz="2800" b="1" dirty="0">
                <a:latin typeface="+mn-lt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8" y="285219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</a:rPr>
              <a:t>1С:Образование 5. Школа: основные возможности для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1027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1851" y="6597650"/>
            <a:ext cx="1022349" cy="260350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451" y="194879"/>
            <a:ext cx="931396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Какие типы объектов можно создавать?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1371" y="1484784"/>
            <a:ext cx="11041227" cy="446449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	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sz="2200" dirty="0"/>
              <a:t>Иллюстрированные тексты (</a:t>
            </a:r>
            <a:r>
              <a:rPr lang="en-US" altLang="ru-RU" sz="2200" dirty="0"/>
              <a:t>html-</a:t>
            </a:r>
            <a:r>
              <a:rPr lang="ru-RU" altLang="ru-RU" sz="2200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200" dirty="0" err="1"/>
              <a:t>Медиафайлы</a:t>
            </a:r>
            <a:r>
              <a:rPr lang="ru-RU" altLang="ru-RU" sz="2200" dirty="0"/>
              <a:t> (аудио и видео фрагменты, изображения, объекты </a:t>
            </a:r>
            <a:r>
              <a:rPr lang="en-US" altLang="ru-RU" sz="2200" dirty="0"/>
              <a:t>MS Office</a:t>
            </a:r>
            <a:r>
              <a:rPr lang="ru-RU" altLang="ru-RU" sz="2200" dirty="0"/>
              <a:t> и т.д.)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Тестовые задания с автоматической проверкой правильности выполнения </a:t>
            </a:r>
            <a:br>
              <a:rPr lang="ru-RU" altLang="ru-RU" sz="2200" dirty="0"/>
            </a:br>
            <a:r>
              <a:rPr lang="ru-RU" altLang="ru-RU" sz="2200" dirty="0"/>
              <a:t>(9 типов вопросов)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Творческие задания с ручной проверкой на основе </a:t>
            </a:r>
            <a:r>
              <a:rPr lang="ru-RU" altLang="ru-RU" sz="2200" dirty="0" err="1"/>
              <a:t>медиафайлов</a:t>
            </a:r>
            <a:r>
              <a:rPr lang="ru-RU" altLang="ru-RU" sz="22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>
                <a:solidFill>
                  <a:schemeClr val="tx2"/>
                </a:solidFill>
              </a:rPr>
              <a:t>	</a:t>
            </a:r>
            <a:endParaRPr lang="ru-RU" altLang="ru-RU" sz="22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/>
              <a:t>	</a:t>
            </a:r>
            <a:r>
              <a:rPr lang="ru-RU" altLang="ru-RU" sz="2200" dirty="0">
                <a:solidFill>
                  <a:srgbClr val="FF0000"/>
                </a:solidFill>
              </a:rPr>
              <a:t>На основе ресурсов цифровой библиотеки и авторских разработок можно подготовить в электронном виде полный комплект дидактических материалов для проведения урока в дистанционном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55439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Типы тестовых вопросов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82127" y="1379124"/>
            <a:ext cx="5904903" cy="38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одного или нескольких правильных ответов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Ввод текста ответа с клавиатуры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63" y="3958721"/>
            <a:ext cx="3438522" cy="25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73" y="430034"/>
            <a:ext cx="3046412" cy="31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61" y="163906"/>
            <a:ext cx="3073702" cy="316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68" y="3458857"/>
            <a:ext cx="2949364" cy="307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43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5558782" cy="938213"/>
          </a:xfrm>
        </p:spPr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  <a:latin typeface="Futura PT Demi" panose="020B0702020204020303" pitchFamily="34" charset="0"/>
              </a:rPr>
              <a:t>Специализированный сайт программы «1С:Образование»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16" y="1788236"/>
            <a:ext cx="6905297" cy="4824413"/>
          </a:xfrm>
        </p:spPr>
        <p:txBody>
          <a:bodyPr>
            <a:normAutofit/>
          </a:bodyPr>
          <a:lstStyle/>
          <a:p>
            <a:r>
              <a:rPr lang="ru-RU" sz="2400" dirty="0"/>
              <a:t>Подробнее о возможностях цифровой библиотеки и типах интерактивных мультимедийных ресурсов </a:t>
            </a:r>
            <a:br>
              <a:rPr lang="ru-RU" sz="2400" dirty="0"/>
            </a:br>
            <a:r>
              <a:rPr lang="ru-RU" sz="2400" u="sng" dirty="0">
                <a:hlinkClick r:id="rId2"/>
              </a:rPr>
              <a:t>http://obrazovanie.1c.ru/education/library/</a:t>
            </a:r>
            <a:endParaRPr lang="ru-RU" sz="2400" u="sng" dirty="0"/>
          </a:p>
          <a:p>
            <a:r>
              <a:rPr lang="en-US" sz="2400" dirty="0"/>
              <a:t>C</a:t>
            </a:r>
            <a:r>
              <a:rPr lang="ru-RU" sz="2400" dirty="0" err="1"/>
              <a:t>оздание</a:t>
            </a:r>
            <a:r>
              <a:rPr lang="ru-RU" sz="2400" dirty="0"/>
              <a:t> авторских цифровых учебных материалов</a:t>
            </a:r>
            <a:br>
              <a:rPr lang="en-US" sz="2400" dirty="0"/>
            </a:br>
            <a:r>
              <a:rPr lang="ru-RU" sz="2400" u="sng" dirty="0">
                <a:hlinkClick r:id="rId3"/>
              </a:rPr>
              <a:t>http://obrazovanie.1c.ru/education/development/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en-US" sz="2400" dirty="0">
                <a:hlinkClick r:id="rId4"/>
              </a:rPr>
              <a:t>http://obrazovanie.1c.ru/education/task-and-test/</a:t>
            </a:r>
            <a:r>
              <a:rPr lang="ru-RU" sz="24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36" y="197644"/>
            <a:ext cx="299955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EF6480B-1BED-4BF8-886A-D14FFC8B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46941"/>
            <a:ext cx="3532865" cy="349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EE5B887-B56E-4122-9DDA-867F1F8A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13" y="3672709"/>
            <a:ext cx="3842467" cy="30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2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  <a:latin typeface="Futura PT Demi" panose="020B0702020204020303" pitchFamily="34" charset="0"/>
              </a:rPr>
              <a:t>Печатные и видеоматериалы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49" y="1352550"/>
            <a:ext cx="6791325" cy="4824413"/>
          </a:xfrm>
        </p:spPr>
        <p:txBody>
          <a:bodyPr/>
          <a:lstStyle/>
          <a:p>
            <a:r>
              <a:rPr lang="ru-RU" dirty="0"/>
              <a:t>Методические рекомендации по использованию в образовательных учреждениях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http://obrazovanie.1c.ru/books/guidelines/</a:t>
            </a:r>
            <a:r>
              <a:rPr lang="ru-RU" u="sng" dirty="0"/>
              <a:t> </a:t>
            </a:r>
            <a:r>
              <a:rPr lang="ru-RU" dirty="0"/>
              <a:t> </a:t>
            </a:r>
          </a:p>
          <a:p>
            <a:r>
              <a:rPr lang="ru-RU" dirty="0"/>
              <a:t>Видеозаписи обучающих вебинаров и мастер-классов</a:t>
            </a:r>
            <a:br>
              <a:rPr lang="ru-RU" dirty="0"/>
            </a:br>
            <a:r>
              <a:rPr lang="en-US" dirty="0">
                <a:hlinkClick r:id="rId3"/>
              </a:rPr>
              <a:t>http://obrazovanie.1c.ru/video/master-class-webinar/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41" y="149021"/>
            <a:ext cx="2854718" cy="40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66275-07BA-4C26-9F9B-88E73270D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607" y="3309115"/>
            <a:ext cx="4369185" cy="32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9145</TotalTime>
  <Words>326</Words>
  <Application>Microsoft Office PowerPoint</Application>
  <PresentationFormat>Широкоэкранный</PresentationFormat>
  <Paragraphs>35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Futura PT Demi</vt:lpstr>
      <vt:lpstr>Wingdings</vt:lpstr>
      <vt:lpstr>Тема Office</vt:lpstr>
      <vt:lpstr>Инструменты для создания авторских учебных материалов  </vt:lpstr>
      <vt:lpstr>1С:Образование 5. Школа: основные возможности для дистанционного обучения</vt:lpstr>
      <vt:lpstr>Какие типы объектов можно создавать?</vt:lpstr>
      <vt:lpstr>Типы тестовых вопросов</vt:lpstr>
      <vt:lpstr>Специализированный сайт программы «1С:Образование»</vt:lpstr>
      <vt:lpstr>Печатные и видеоматериалы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166</cp:revision>
  <dcterms:created xsi:type="dcterms:W3CDTF">2018-08-08T13:50:28Z</dcterms:created>
  <dcterms:modified xsi:type="dcterms:W3CDTF">2020-04-02T11:52:58Z</dcterms:modified>
</cp:coreProperties>
</file>